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2.jpg" ContentType="image/jpg"/>
  <Override PartName="/ppt/media/image23.jpg" ContentType="image/jpg"/>
  <Override PartName="/ppt/notesSlides/notesSlide7.xml" ContentType="application/vnd.openxmlformats-officedocument.presentationml.notesSlide+xml"/>
  <Override PartName="/ppt/media/image24.jpg" ContentType="image/jpg"/>
  <Override PartName="/ppt/notesSlides/notesSlide8.xml" ContentType="application/vnd.openxmlformats-officedocument.presentationml.notesSlide+xml"/>
  <Override PartName="/ppt/media/image25.jpg" ContentType="image/jpg"/>
  <Override PartName="/ppt/notesSlides/notesSlide9.xml" ContentType="application/vnd.openxmlformats-officedocument.presentationml.notesSlide+xml"/>
  <Override PartName="/ppt/media/image27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85" r:id="rId2"/>
    <p:sldId id="393" r:id="rId3"/>
    <p:sldId id="394" r:id="rId4"/>
    <p:sldId id="395" r:id="rId5"/>
    <p:sldId id="396" r:id="rId6"/>
    <p:sldId id="397" r:id="rId7"/>
    <p:sldId id="370" r:id="rId8"/>
    <p:sldId id="371" r:id="rId9"/>
    <p:sldId id="372" r:id="rId10"/>
    <p:sldId id="373" r:id="rId11"/>
    <p:sldId id="374" r:id="rId12"/>
    <p:sldId id="390" r:id="rId13"/>
    <p:sldId id="398" r:id="rId14"/>
    <p:sldId id="391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76" r:id="rId24"/>
    <p:sldId id="377" r:id="rId25"/>
    <p:sldId id="379" r:id="rId26"/>
    <p:sldId id="389" r:id="rId27"/>
    <p:sldId id="375" r:id="rId28"/>
    <p:sldId id="358" r:id="rId29"/>
    <p:sldId id="362" r:id="rId30"/>
    <p:sldId id="363" r:id="rId31"/>
    <p:sldId id="380" r:id="rId32"/>
    <p:sldId id="360" r:id="rId33"/>
    <p:sldId id="392" r:id="rId34"/>
    <p:sldId id="36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3" autoAdjust="0"/>
    <p:restoredTop sz="86444" autoAdjust="0"/>
  </p:normalViewPr>
  <p:slideViewPr>
    <p:cSldViewPr snapToGrid="0" snapToObjects="1">
      <p:cViewPr>
        <p:scale>
          <a:sx n="92" d="100"/>
          <a:sy n="92" d="100"/>
        </p:scale>
        <p:origin x="393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haffer" userId="aa8bd3763926bf74" providerId="LiveId" clId="{FD825313-E7C8-4BA6-8686-D314EE5ED245}"/>
    <pc:docChg chg="custSel addSld delSld modSld sldOrd">
      <pc:chgData name="Eric Shaffer" userId="aa8bd3763926bf74" providerId="LiveId" clId="{FD825313-E7C8-4BA6-8686-D314EE5ED245}" dt="2018-08-27T13:48:56.276" v="3028" actId="20577"/>
      <pc:docMkLst>
        <pc:docMk/>
      </pc:docMkLst>
      <pc:sldChg chg="modSp">
        <pc:chgData name="Eric Shaffer" userId="aa8bd3763926bf74" providerId="LiveId" clId="{FD825313-E7C8-4BA6-8686-D314EE5ED245}" dt="2018-08-27T05:47:26.040" v="2234" actId="27636"/>
        <pc:sldMkLst>
          <pc:docMk/>
          <pc:sldMk cId="1660509453" sldId="360"/>
        </pc:sldMkLst>
        <pc:spChg chg="mod">
          <ac:chgData name="Eric Shaffer" userId="aa8bd3763926bf74" providerId="LiveId" clId="{FD825313-E7C8-4BA6-8686-D314EE5ED245}" dt="2018-08-27T05:47:26.040" v="2234" actId="27636"/>
          <ac:spMkLst>
            <pc:docMk/>
            <pc:sldMk cId="1660509453" sldId="360"/>
            <ac:spMk id="3" creationId="{00000000-0000-0000-0000-000000000000}"/>
          </ac:spMkLst>
        </pc:spChg>
      </pc:sldChg>
      <pc:sldChg chg="modSp">
        <pc:chgData name="Eric Shaffer" userId="aa8bd3763926bf74" providerId="LiveId" clId="{FD825313-E7C8-4BA6-8686-D314EE5ED245}" dt="2018-08-27T05:45:18.615" v="1956" actId="20577"/>
        <pc:sldMkLst>
          <pc:docMk/>
          <pc:sldMk cId="3822525882" sldId="362"/>
        </pc:sldMkLst>
        <pc:spChg chg="mod">
          <ac:chgData name="Eric Shaffer" userId="aa8bd3763926bf74" providerId="LiveId" clId="{FD825313-E7C8-4BA6-8686-D314EE5ED245}" dt="2018-08-27T05:45:18.615" v="1956" actId="20577"/>
          <ac:spMkLst>
            <pc:docMk/>
            <pc:sldMk cId="3822525882" sldId="362"/>
            <ac:spMk id="4" creationId="{00000000-0000-0000-0000-000000000000}"/>
          </ac:spMkLst>
        </pc:spChg>
      </pc:sldChg>
      <pc:sldChg chg="addSp delSp modSp del">
        <pc:chgData name="Eric Shaffer" userId="aa8bd3763926bf74" providerId="LiveId" clId="{FD825313-E7C8-4BA6-8686-D314EE5ED245}" dt="2018-08-27T05:47:42.640" v="2235" actId="2696"/>
        <pc:sldMkLst>
          <pc:docMk/>
          <pc:sldMk cId="1425716517" sldId="369"/>
        </pc:sldMkLst>
        <pc:spChg chg="del mod">
          <ac:chgData name="Eric Shaffer" userId="aa8bd3763926bf74" providerId="LiveId" clId="{FD825313-E7C8-4BA6-8686-D314EE5ED245}" dt="2018-08-27T05:29:31.847" v="1739" actId="478"/>
          <ac:spMkLst>
            <pc:docMk/>
            <pc:sldMk cId="1425716517" sldId="369"/>
            <ac:spMk id="3" creationId="{00000000-0000-0000-0000-000000000000}"/>
          </ac:spMkLst>
        </pc:spChg>
        <pc:spChg chg="add del mod">
          <ac:chgData name="Eric Shaffer" userId="aa8bd3763926bf74" providerId="LiveId" clId="{FD825313-E7C8-4BA6-8686-D314EE5ED245}" dt="2018-08-27T05:29:48.614" v="1740"/>
          <ac:spMkLst>
            <pc:docMk/>
            <pc:sldMk cId="1425716517" sldId="369"/>
            <ac:spMk id="5" creationId="{9CA43730-84E2-4357-AD0C-6435B57D7083}"/>
          </ac:spMkLst>
        </pc:spChg>
        <pc:picChg chg="add mod">
          <ac:chgData name="Eric Shaffer" userId="aa8bd3763926bf74" providerId="LiveId" clId="{FD825313-E7C8-4BA6-8686-D314EE5ED245}" dt="2018-08-27T05:29:59.285" v="1743" actId="1076"/>
          <ac:picMkLst>
            <pc:docMk/>
            <pc:sldMk cId="1425716517" sldId="369"/>
            <ac:picMk id="6" creationId="{3C25CFEA-4F2A-4DDC-9315-A0F2E900E67E}"/>
          </ac:picMkLst>
        </pc:picChg>
      </pc:sldChg>
      <pc:sldChg chg="add">
        <pc:chgData name="Eric Shaffer" userId="aa8bd3763926bf74" providerId="LiveId" clId="{FD825313-E7C8-4BA6-8686-D314EE5ED245}" dt="2018-08-27T05:47:48.789" v="2236"/>
        <pc:sldMkLst>
          <pc:docMk/>
          <pc:sldMk cId="4007346706" sldId="369"/>
        </pc:sldMkLst>
      </pc:sldChg>
      <pc:sldChg chg="modSp">
        <pc:chgData name="Eric Shaffer" userId="aa8bd3763926bf74" providerId="LiveId" clId="{FD825313-E7C8-4BA6-8686-D314EE5ED245}" dt="2018-08-27T05:30:09.794" v="1781" actId="20577"/>
        <pc:sldMkLst>
          <pc:docMk/>
          <pc:sldMk cId="1445340553" sldId="370"/>
        </pc:sldMkLst>
        <pc:spChg chg="mod">
          <ac:chgData name="Eric Shaffer" userId="aa8bd3763926bf74" providerId="LiveId" clId="{FD825313-E7C8-4BA6-8686-D314EE5ED245}" dt="2018-08-27T05:30:09.794" v="1781" actId="20577"/>
          <ac:spMkLst>
            <pc:docMk/>
            <pc:sldMk cId="1445340553" sldId="370"/>
            <ac:spMk id="5122" creationId="{00000000-0000-0000-0000-000000000000}"/>
          </ac:spMkLst>
        </pc:spChg>
      </pc:sldChg>
      <pc:sldChg chg="modSp">
        <pc:chgData name="Eric Shaffer" userId="aa8bd3763926bf74" providerId="LiveId" clId="{FD825313-E7C8-4BA6-8686-D314EE5ED245}" dt="2018-08-27T05:41:01.705" v="1847" actId="20577"/>
        <pc:sldMkLst>
          <pc:docMk/>
          <pc:sldMk cId="1456910668" sldId="371"/>
        </pc:sldMkLst>
        <pc:spChg chg="mod">
          <ac:chgData name="Eric Shaffer" userId="aa8bd3763926bf74" providerId="LiveId" clId="{FD825313-E7C8-4BA6-8686-D314EE5ED245}" dt="2018-08-27T05:41:01.705" v="1847" actId="20577"/>
          <ac:spMkLst>
            <pc:docMk/>
            <pc:sldMk cId="1456910668" sldId="371"/>
            <ac:spMk id="5122" creationId="{00000000-0000-0000-0000-000000000000}"/>
          </ac:spMkLst>
        </pc:spChg>
      </pc:sldChg>
      <pc:sldChg chg="del ord">
        <pc:chgData name="Eric Shaffer" userId="aa8bd3763926bf74" providerId="LiveId" clId="{FD825313-E7C8-4BA6-8686-D314EE5ED245}" dt="2018-08-27T05:48:15.135" v="2237" actId="2696"/>
        <pc:sldMkLst>
          <pc:docMk/>
          <pc:sldMk cId="3781108940" sldId="375"/>
        </pc:sldMkLst>
      </pc:sldChg>
      <pc:sldChg chg="add">
        <pc:chgData name="Eric Shaffer" userId="aa8bd3763926bf74" providerId="LiveId" clId="{FD825313-E7C8-4BA6-8686-D314EE5ED245}" dt="2018-08-27T05:48:24.150" v="2238"/>
        <pc:sldMkLst>
          <pc:docMk/>
          <pc:sldMk cId="3842331741" sldId="375"/>
        </pc:sldMkLst>
      </pc:sldChg>
      <pc:sldChg chg="modSp">
        <pc:chgData name="Eric Shaffer" userId="aa8bd3763926bf74" providerId="LiveId" clId="{FD825313-E7C8-4BA6-8686-D314EE5ED245}" dt="2018-08-27T05:43:42.872" v="1871" actId="20577"/>
        <pc:sldMkLst>
          <pc:docMk/>
          <pc:sldMk cId="3916564609" sldId="380"/>
        </pc:sldMkLst>
        <pc:spChg chg="mod">
          <ac:chgData name="Eric Shaffer" userId="aa8bd3763926bf74" providerId="LiveId" clId="{FD825313-E7C8-4BA6-8686-D314EE5ED245}" dt="2018-08-27T05:43:42.872" v="1871" actId="20577"/>
          <ac:spMkLst>
            <pc:docMk/>
            <pc:sldMk cId="3916564609" sldId="380"/>
            <ac:spMk id="3" creationId="{00000000-0000-0000-0000-000000000000}"/>
          </ac:spMkLst>
        </pc:spChg>
      </pc:sldChg>
      <pc:sldChg chg="addSp modSp">
        <pc:chgData name="Eric Shaffer" userId="aa8bd3763926bf74" providerId="LiveId" clId="{FD825313-E7C8-4BA6-8686-D314EE5ED245}" dt="2018-08-27T13:46:04.136" v="2630" actId="1076"/>
        <pc:sldMkLst>
          <pc:docMk/>
          <pc:sldMk cId="1557651463" sldId="390"/>
        </pc:sldMkLst>
        <pc:spChg chg="add mod">
          <ac:chgData name="Eric Shaffer" userId="aa8bd3763926bf74" providerId="LiveId" clId="{FD825313-E7C8-4BA6-8686-D314EE5ED245}" dt="2018-08-27T13:45:49.820" v="2629" actId="5793"/>
          <ac:spMkLst>
            <pc:docMk/>
            <pc:sldMk cId="1557651463" sldId="390"/>
            <ac:spMk id="5" creationId="{DE1ABE0D-B8B1-4301-8EFA-CE4A6D6A425C}"/>
          </ac:spMkLst>
        </pc:spChg>
        <pc:picChg chg="add mod">
          <ac:chgData name="Eric Shaffer" userId="aa8bd3763926bf74" providerId="LiveId" clId="{FD825313-E7C8-4BA6-8686-D314EE5ED245}" dt="2018-08-27T13:46:04.136" v="2630" actId="1076"/>
          <ac:picMkLst>
            <pc:docMk/>
            <pc:sldMk cId="1557651463" sldId="390"/>
            <ac:picMk id="3" creationId="{6DACF1CE-F8FD-4B52-9293-2BE0F78E6406}"/>
          </ac:picMkLst>
        </pc:picChg>
        <pc:picChg chg="mod">
          <ac:chgData name="Eric Shaffer" userId="aa8bd3763926bf74" providerId="LiveId" clId="{FD825313-E7C8-4BA6-8686-D314EE5ED245}" dt="2018-08-27T13:45:35.560" v="2625" actId="1076"/>
          <ac:picMkLst>
            <pc:docMk/>
            <pc:sldMk cId="1557651463" sldId="390"/>
            <ac:picMk id="4" creationId="{00000000-0000-0000-0000-000000000000}"/>
          </ac:picMkLst>
        </pc:picChg>
      </pc:sldChg>
      <pc:sldChg chg="modSp">
        <pc:chgData name="Eric Shaffer" userId="aa8bd3763926bf74" providerId="LiveId" clId="{FD825313-E7C8-4BA6-8686-D314EE5ED245}" dt="2018-08-27T05:46:16.860" v="2085" actId="20577"/>
        <pc:sldMkLst>
          <pc:docMk/>
          <pc:sldMk cId="1277082053" sldId="392"/>
        </pc:sldMkLst>
        <pc:spChg chg="mod">
          <ac:chgData name="Eric Shaffer" userId="aa8bd3763926bf74" providerId="LiveId" clId="{FD825313-E7C8-4BA6-8686-D314EE5ED245}" dt="2018-08-27T05:46:16.860" v="2085" actId="20577"/>
          <ac:spMkLst>
            <pc:docMk/>
            <pc:sldMk cId="1277082053" sldId="392"/>
            <ac:spMk id="3" creationId="{00000000-0000-0000-0000-000000000000}"/>
          </ac:spMkLst>
        </pc:spChg>
      </pc:sldChg>
      <pc:sldChg chg="addSp modSp add">
        <pc:chgData name="Eric Shaffer" userId="aa8bd3763926bf74" providerId="LiveId" clId="{FD825313-E7C8-4BA6-8686-D314EE5ED245}" dt="2018-08-27T05:32:25.665" v="1831" actId="1076"/>
        <pc:sldMkLst>
          <pc:docMk/>
          <pc:sldMk cId="2903049449" sldId="393"/>
        </pc:sldMkLst>
        <pc:spChg chg="mod">
          <ac:chgData name="Eric Shaffer" userId="aa8bd3763926bf74" providerId="LiveId" clId="{FD825313-E7C8-4BA6-8686-D314EE5ED245}" dt="2018-08-27T05:31:45.059" v="1825" actId="1076"/>
          <ac:spMkLst>
            <pc:docMk/>
            <pc:sldMk cId="2903049449" sldId="393"/>
            <ac:spMk id="2" creationId="{4BADA897-DCA2-48E9-86EA-BA89D463665C}"/>
          </ac:spMkLst>
        </pc:spChg>
        <pc:spChg chg="mod">
          <ac:chgData name="Eric Shaffer" userId="aa8bd3763926bf74" providerId="LiveId" clId="{FD825313-E7C8-4BA6-8686-D314EE5ED245}" dt="2018-08-27T05:32:18.842" v="1830" actId="1076"/>
          <ac:spMkLst>
            <pc:docMk/>
            <pc:sldMk cId="2903049449" sldId="393"/>
            <ac:spMk id="3" creationId="{DE641BBD-F683-45C9-8036-9CDFF66FB31B}"/>
          </ac:spMkLst>
        </pc:spChg>
        <pc:spChg chg="add mod">
          <ac:chgData name="Eric Shaffer" userId="aa8bd3763926bf74" providerId="LiveId" clId="{FD825313-E7C8-4BA6-8686-D314EE5ED245}" dt="2018-08-27T05:32:25.665" v="1831" actId="1076"/>
          <ac:spMkLst>
            <pc:docMk/>
            <pc:sldMk cId="2903049449" sldId="393"/>
            <ac:spMk id="4" creationId="{64AE5FC8-55E4-4587-A051-D9B94C0835DB}"/>
          </ac:spMkLst>
        </pc:spChg>
        <pc:picChg chg="add mod ord">
          <ac:chgData name="Eric Shaffer" userId="aa8bd3763926bf74" providerId="LiveId" clId="{FD825313-E7C8-4BA6-8686-D314EE5ED245}" dt="2018-08-27T05:32:05.918" v="1828" actId="14100"/>
          <ac:picMkLst>
            <pc:docMk/>
            <pc:sldMk cId="2903049449" sldId="393"/>
            <ac:picMk id="5" creationId="{9A447991-8480-46CE-A1F0-ADC05487D9BE}"/>
          </ac:picMkLst>
        </pc:picChg>
      </pc:sldChg>
      <pc:sldChg chg="addSp delSp modSp add">
        <pc:chgData name="Eric Shaffer" userId="aa8bd3763926bf74" providerId="LiveId" clId="{FD825313-E7C8-4BA6-8686-D314EE5ED245}" dt="2018-08-27T05:12:03.686" v="863" actId="1076"/>
        <pc:sldMkLst>
          <pc:docMk/>
          <pc:sldMk cId="1288773876" sldId="394"/>
        </pc:sldMkLst>
        <pc:spChg chg="mod">
          <ac:chgData name="Eric Shaffer" userId="aa8bd3763926bf74" providerId="LiveId" clId="{FD825313-E7C8-4BA6-8686-D314EE5ED245}" dt="2018-08-27T05:10:38.443" v="859" actId="20577"/>
          <ac:spMkLst>
            <pc:docMk/>
            <pc:sldMk cId="1288773876" sldId="394"/>
            <ac:spMk id="2" creationId="{80565CF7-D1FC-4596-9F6D-16105B1DB021}"/>
          </ac:spMkLst>
        </pc:spChg>
        <pc:spChg chg="del">
          <ac:chgData name="Eric Shaffer" userId="aa8bd3763926bf74" providerId="LiveId" clId="{FD825313-E7C8-4BA6-8686-D314EE5ED245}" dt="2018-08-27T05:11:48.548" v="860"/>
          <ac:spMkLst>
            <pc:docMk/>
            <pc:sldMk cId="1288773876" sldId="394"/>
            <ac:spMk id="3" creationId="{CEAA5C07-E631-4A75-9DE5-445E754EE177}"/>
          </ac:spMkLst>
        </pc:spChg>
        <pc:picChg chg="add mod">
          <ac:chgData name="Eric Shaffer" userId="aa8bd3763926bf74" providerId="LiveId" clId="{FD825313-E7C8-4BA6-8686-D314EE5ED245}" dt="2018-08-27T05:12:03.686" v="863" actId="1076"/>
          <ac:picMkLst>
            <pc:docMk/>
            <pc:sldMk cId="1288773876" sldId="394"/>
            <ac:picMk id="4" creationId="{4A8393C2-077F-4999-899B-FBD76E237569}"/>
          </ac:picMkLst>
        </pc:picChg>
      </pc:sldChg>
      <pc:sldChg chg="addSp delSp modSp add">
        <pc:chgData name="Eric Shaffer" userId="aa8bd3763926bf74" providerId="LiveId" clId="{FD825313-E7C8-4BA6-8686-D314EE5ED245}" dt="2018-08-27T05:19:29.991" v="882" actId="1076"/>
        <pc:sldMkLst>
          <pc:docMk/>
          <pc:sldMk cId="3514535914" sldId="395"/>
        </pc:sldMkLst>
        <pc:spChg chg="mod">
          <ac:chgData name="Eric Shaffer" userId="aa8bd3763926bf74" providerId="LiveId" clId="{FD825313-E7C8-4BA6-8686-D314EE5ED245}" dt="2018-08-27T05:18:56.200" v="878" actId="20577"/>
          <ac:spMkLst>
            <pc:docMk/>
            <pc:sldMk cId="3514535914" sldId="395"/>
            <ac:spMk id="2" creationId="{F6C98B60-3726-4F9B-866D-86FBAF78D6A6}"/>
          </ac:spMkLst>
        </pc:spChg>
        <pc:spChg chg="del">
          <ac:chgData name="Eric Shaffer" userId="aa8bd3763926bf74" providerId="LiveId" clId="{FD825313-E7C8-4BA6-8686-D314EE5ED245}" dt="2018-08-27T05:19:17.086" v="879"/>
          <ac:spMkLst>
            <pc:docMk/>
            <pc:sldMk cId="3514535914" sldId="395"/>
            <ac:spMk id="3" creationId="{5BFF9D86-3ED3-4AA7-86DC-C82373848E57}"/>
          </ac:spMkLst>
        </pc:spChg>
        <pc:picChg chg="add mod">
          <ac:chgData name="Eric Shaffer" userId="aa8bd3763926bf74" providerId="LiveId" clId="{FD825313-E7C8-4BA6-8686-D314EE5ED245}" dt="2018-08-27T05:19:29.991" v="882" actId="1076"/>
          <ac:picMkLst>
            <pc:docMk/>
            <pc:sldMk cId="3514535914" sldId="395"/>
            <ac:picMk id="4" creationId="{A4662100-3512-4AC9-9916-C7720D22CF6D}"/>
          </ac:picMkLst>
        </pc:picChg>
      </pc:sldChg>
      <pc:sldChg chg="addSp delSp modSp add">
        <pc:chgData name="Eric Shaffer" userId="aa8bd3763926bf74" providerId="LiveId" clId="{FD825313-E7C8-4BA6-8686-D314EE5ED245}" dt="2018-08-27T05:20:41.067" v="902" actId="1076"/>
        <pc:sldMkLst>
          <pc:docMk/>
          <pc:sldMk cId="1911431439" sldId="396"/>
        </pc:sldMkLst>
        <pc:spChg chg="mod">
          <ac:chgData name="Eric Shaffer" userId="aa8bd3763926bf74" providerId="LiveId" clId="{FD825313-E7C8-4BA6-8686-D314EE5ED245}" dt="2018-08-27T05:19:50.499" v="898" actId="20577"/>
          <ac:spMkLst>
            <pc:docMk/>
            <pc:sldMk cId="1911431439" sldId="396"/>
            <ac:spMk id="2" creationId="{0EDEE777-2C5E-4998-81A2-25B826228D6C}"/>
          </ac:spMkLst>
        </pc:spChg>
        <pc:spChg chg="del">
          <ac:chgData name="Eric Shaffer" userId="aa8bd3763926bf74" providerId="LiveId" clId="{FD825313-E7C8-4BA6-8686-D314EE5ED245}" dt="2018-08-27T05:20:30.061" v="899"/>
          <ac:spMkLst>
            <pc:docMk/>
            <pc:sldMk cId="1911431439" sldId="396"/>
            <ac:spMk id="3" creationId="{47327FF8-6D63-4A2D-966B-4A5F6F17E0F8}"/>
          </ac:spMkLst>
        </pc:spChg>
        <pc:picChg chg="add mod">
          <ac:chgData name="Eric Shaffer" userId="aa8bd3763926bf74" providerId="LiveId" clId="{FD825313-E7C8-4BA6-8686-D314EE5ED245}" dt="2018-08-27T05:20:41.067" v="902" actId="1076"/>
          <ac:picMkLst>
            <pc:docMk/>
            <pc:sldMk cId="1911431439" sldId="396"/>
            <ac:picMk id="4" creationId="{D3661153-7C6C-4EDC-AE28-70E8D2E50CDB}"/>
          </ac:picMkLst>
        </pc:picChg>
      </pc:sldChg>
      <pc:sldChg chg="modSp add">
        <pc:chgData name="Eric Shaffer" userId="aa8bd3763926bf74" providerId="LiveId" clId="{FD825313-E7C8-4BA6-8686-D314EE5ED245}" dt="2018-08-27T05:28:30.747" v="1696" actId="27636"/>
        <pc:sldMkLst>
          <pc:docMk/>
          <pc:sldMk cId="2129891514" sldId="397"/>
        </pc:sldMkLst>
        <pc:spChg chg="mod">
          <ac:chgData name="Eric Shaffer" userId="aa8bd3763926bf74" providerId="LiveId" clId="{FD825313-E7C8-4BA6-8686-D314EE5ED245}" dt="2018-08-27T05:21:05.856" v="932" actId="20577"/>
          <ac:spMkLst>
            <pc:docMk/>
            <pc:sldMk cId="2129891514" sldId="397"/>
            <ac:spMk id="2" creationId="{32BF36CD-6DCC-4A59-9991-DBBA013006AE}"/>
          </ac:spMkLst>
        </pc:spChg>
        <pc:spChg chg="mod">
          <ac:chgData name="Eric Shaffer" userId="aa8bd3763926bf74" providerId="LiveId" clId="{FD825313-E7C8-4BA6-8686-D314EE5ED245}" dt="2018-08-27T05:28:30.747" v="1696" actId="27636"/>
          <ac:spMkLst>
            <pc:docMk/>
            <pc:sldMk cId="2129891514" sldId="397"/>
            <ac:spMk id="3" creationId="{0FAF5B4E-0A3F-4EB9-8422-B9418DDB7026}"/>
          </ac:spMkLst>
        </pc:spChg>
      </pc:sldChg>
      <pc:sldChg chg="delSp modSp add">
        <pc:chgData name="Eric Shaffer" userId="aa8bd3763926bf74" providerId="LiveId" clId="{FD825313-E7C8-4BA6-8686-D314EE5ED245}" dt="2018-08-27T13:48:56.276" v="3028" actId="20577"/>
        <pc:sldMkLst>
          <pc:docMk/>
          <pc:sldMk cId="1741550814" sldId="398"/>
        </pc:sldMkLst>
        <pc:spChg chg="mod">
          <ac:chgData name="Eric Shaffer" userId="aa8bd3763926bf74" providerId="LiveId" clId="{FD825313-E7C8-4BA6-8686-D314EE5ED245}" dt="2018-08-27T13:48:08.743" v="3005" actId="1076"/>
          <ac:spMkLst>
            <pc:docMk/>
            <pc:sldMk cId="1741550814" sldId="398"/>
            <ac:spMk id="2" creationId="{00000000-0000-0000-0000-000000000000}"/>
          </ac:spMkLst>
        </pc:spChg>
        <pc:spChg chg="mod">
          <ac:chgData name="Eric Shaffer" userId="aa8bd3763926bf74" providerId="LiveId" clId="{FD825313-E7C8-4BA6-8686-D314EE5ED245}" dt="2018-08-27T13:48:56.276" v="3028" actId="20577"/>
          <ac:spMkLst>
            <pc:docMk/>
            <pc:sldMk cId="1741550814" sldId="398"/>
            <ac:spMk id="5" creationId="{DE1ABE0D-B8B1-4301-8EFA-CE4A6D6A425C}"/>
          </ac:spMkLst>
        </pc:spChg>
        <pc:picChg chg="mod">
          <ac:chgData name="Eric Shaffer" userId="aa8bd3763926bf74" providerId="LiveId" clId="{FD825313-E7C8-4BA6-8686-D314EE5ED245}" dt="2018-08-27T13:48:14.670" v="3006" actId="1076"/>
          <ac:picMkLst>
            <pc:docMk/>
            <pc:sldMk cId="1741550814" sldId="398"/>
            <ac:picMk id="3" creationId="{6DACF1CE-F8FD-4B52-9293-2BE0F78E6406}"/>
          </ac:picMkLst>
        </pc:picChg>
        <pc:picChg chg="del">
          <ac:chgData name="Eric Shaffer" userId="aa8bd3763926bf74" providerId="LiveId" clId="{FD825313-E7C8-4BA6-8686-D314EE5ED245}" dt="2018-08-27T13:47:52.027" v="2989" actId="478"/>
          <ac:picMkLst>
            <pc:docMk/>
            <pc:sldMk cId="1741550814" sldId="398"/>
            <ac:picMk id="4" creationId="{00000000-0000-0000-0000-000000000000}"/>
          </ac:picMkLst>
        </pc:picChg>
      </pc:sldChg>
      <pc:sldChg chg="modSp add del">
        <pc:chgData name="Eric Shaffer" userId="aa8bd3763926bf74" providerId="LiveId" clId="{FD825313-E7C8-4BA6-8686-D314EE5ED245}" dt="2018-08-27T05:40:07.571" v="1832" actId="2696"/>
        <pc:sldMkLst>
          <pc:docMk/>
          <pc:sldMk cId="1788882589" sldId="398"/>
        </pc:sldMkLst>
        <pc:spChg chg="mod">
          <ac:chgData name="Eric Shaffer" userId="aa8bd3763926bf74" providerId="LiveId" clId="{FD825313-E7C8-4BA6-8686-D314EE5ED245}" dt="2018-08-27T05:30:54.005" v="1823" actId="5793"/>
          <ac:spMkLst>
            <pc:docMk/>
            <pc:sldMk cId="1788882589" sldId="398"/>
            <ac:spMk id="2" creationId="{1254FBB0-AA36-4EE4-B9A9-6EAAA20CFD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79887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50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d9juPsv1Q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JRZTkttgL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jf-1BxpR9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975485"/>
            <a:ext cx="8983226" cy="482183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18748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</a:rPr>
              <a:t>Some Slides Adapted From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Pat </a:t>
            </a:r>
            <a:r>
              <a:rPr lang="en-US" dirty="0" err="1">
                <a:solidFill>
                  <a:schemeClr val="tx2"/>
                </a:solidFill>
              </a:rPr>
              <a:t>Hanrahan</a:t>
            </a:r>
            <a:r>
              <a:rPr lang="en-US" dirty="0">
                <a:solidFill>
                  <a:schemeClr val="tx2"/>
                </a:solidFill>
              </a:rPr>
              <a:t>, Stanford University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CS345b Image Synthesis</a:t>
            </a:r>
          </a:p>
          <a:p>
            <a:pPr algn="ctr">
              <a:buClrTx/>
              <a:buSzTx/>
              <a:buFontTx/>
              <a:buNone/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en-US" sz="1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6416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1357" y="8637"/>
            <a:ext cx="7809930" cy="1145879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/>
              <a:t>What drives CG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5984" y="1303940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94" y="2290574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240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Goals of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quality</a:t>
            </a:r>
          </a:p>
          <a:p>
            <a:pPr lvl="1"/>
            <a:r>
              <a:rPr lang="en-US" dirty="0"/>
              <a:t>More accurate modeling of the physics of light</a:t>
            </a:r>
          </a:p>
          <a:p>
            <a:pPr lvl="1"/>
            <a:r>
              <a:rPr lang="en-US" dirty="0"/>
              <a:t>Better models of materials </a:t>
            </a:r>
          </a:p>
          <a:p>
            <a:pPr lvl="1"/>
            <a:endParaRPr lang="en-US" dirty="0"/>
          </a:p>
          <a:p>
            <a:r>
              <a:rPr lang="en-US" dirty="0"/>
              <a:t>Reduce time</a:t>
            </a:r>
          </a:p>
          <a:p>
            <a:pPr lvl="1"/>
            <a:r>
              <a:rPr lang="en-US" dirty="0"/>
              <a:t>More efficient algorithms (numerical or otherwise)</a:t>
            </a:r>
          </a:p>
          <a:p>
            <a:pPr lvl="1"/>
            <a:r>
              <a:rPr lang="en-US" dirty="0"/>
              <a:t>Better data structures</a:t>
            </a:r>
          </a:p>
          <a:p>
            <a:pPr lvl="1"/>
            <a:r>
              <a:rPr lang="en-US" dirty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233222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Rendering through Lighting Simulation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635" y="7506255"/>
            <a:ext cx="7379115" cy="41449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ABE0D-B8B1-4301-8EFA-CE4A6D6A4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90" y="2038256"/>
            <a:ext cx="8845505" cy="450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Rendering Equation</a:t>
            </a:r>
          </a:p>
          <a:p>
            <a:pPr marL="349250" lvl="1" indent="0">
              <a:buNone/>
            </a:pPr>
            <a:r>
              <a:rPr lang="en-US" dirty="0"/>
              <a:t>Given a scene consisting of primitives with material properties and a set of light sources, compute the illumination at each point on each surface</a:t>
            </a:r>
          </a:p>
          <a:p>
            <a:pPr marL="349250" lvl="1" indent="0">
              <a:buNone/>
            </a:pPr>
            <a:r>
              <a:rPr lang="en-US" dirty="0"/>
              <a:t> </a:t>
            </a:r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CF1CE-F8FD-4B52-9293-2BE0F78E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682"/>
            <a:ext cx="9144000" cy="25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520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Rendering through Lighting Simulation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ABE0D-B8B1-4301-8EFA-CE4A6D6A4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8" y="4353791"/>
            <a:ext cx="8845505" cy="22098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Primitives are complex: lights, materials, shapes</a:t>
            </a:r>
          </a:p>
          <a:p>
            <a:pPr lvl="1"/>
            <a:r>
              <a:rPr lang="en-US" dirty="0"/>
              <a:t>Infinite number of light paths</a:t>
            </a:r>
          </a:p>
          <a:p>
            <a:r>
              <a:rPr lang="en-US" dirty="0"/>
              <a:t>How to solve it?</a:t>
            </a:r>
          </a:p>
          <a:p>
            <a:pPr lvl="1"/>
            <a:r>
              <a:rPr lang="en-US" dirty="0"/>
              <a:t>Radiosity </a:t>
            </a:r>
            <a:r>
              <a:rPr lang="en-US" dirty="0">
                <a:sym typeface="Wingdings" panose="05000000000000000000" pitchFamily="2" charset="2"/>
              </a:rPr>
              <a:t> Finite Element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Ray Tracing  Monte Carlo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CF1CE-F8FD-4B52-9293-2BE0F78E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01"/>
            <a:ext cx="9144000" cy="25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Photorealistic Rendering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Diffuse Reflection</a:t>
            </a:r>
          </a:p>
          <a:p>
            <a:r>
              <a:rPr lang="en-US" dirty="0"/>
              <a:t>Specular Reflection</a:t>
            </a:r>
          </a:p>
          <a:p>
            <a:r>
              <a:rPr lang="en-US" dirty="0"/>
              <a:t>Point and Area Lights</a:t>
            </a:r>
          </a:p>
          <a:p>
            <a:r>
              <a:rPr lang="en-US" dirty="0"/>
              <a:t>Hard and Soft Shadows</a:t>
            </a:r>
          </a:p>
          <a:p>
            <a:r>
              <a:rPr lang="en-US" dirty="0"/>
              <a:t>Transparency and Translucency</a:t>
            </a:r>
          </a:p>
          <a:p>
            <a:r>
              <a:rPr lang="en-US" dirty="0"/>
              <a:t>Mirroring</a:t>
            </a:r>
          </a:p>
          <a:p>
            <a:r>
              <a:rPr lang="en-US" dirty="0"/>
              <a:t>Materials (</a:t>
            </a:r>
            <a:r>
              <a:rPr lang="en-US" dirty="0" err="1"/>
              <a:t>skin,etc</a:t>
            </a:r>
            <a:r>
              <a:rPr lang="en-US" dirty="0"/>
              <a:t>.)</a:t>
            </a:r>
          </a:p>
          <a:p>
            <a:r>
              <a:rPr lang="en-US" dirty="0"/>
              <a:t>Atmospheric Effects</a:t>
            </a:r>
          </a:p>
          <a:p>
            <a:r>
              <a:rPr lang="en-US" dirty="0"/>
              <a:t>And more….</a:t>
            </a:r>
          </a:p>
        </p:txBody>
      </p:sp>
    </p:spTree>
    <p:extLst>
      <p:ext uri="{BB962C8B-B14F-4D97-AF65-F5344CB8AC3E}">
        <p14:creationId xmlns:p14="http://schemas.microsoft.com/office/powerpoint/2010/main" val="22651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0019"/>
            <a:ext cx="8913813" cy="914400"/>
          </a:xfrm>
        </p:spPr>
        <p:txBody>
          <a:bodyPr/>
          <a:lstStyle/>
          <a:p>
            <a:r>
              <a:rPr lang="en-US" dirty="0"/>
              <a:t>Lighting: Diffuse Reflection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706"/>
            <a:ext cx="9144000" cy="52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514"/>
            <a:ext cx="8913813" cy="914400"/>
          </a:xfrm>
        </p:spPr>
        <p:txBody>
          <a:bodyPr/>
          <a:lstStyle/>
          <a:p>
            <a:r>
              <a:rPr lang="en-US" dirty="0"/>
              <a:t>Lighting: Soft Shadows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751"/>
            <a:ext cx="9144000" cy="52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123"/>
            <a:ext cx="8913813" cy="914400"/>
          </a:xfrm>
        </p:spPr>
        <p:txBody>
          <a:bodyPr/>
          <a:lstStyle/>
          <a:p>
            <a:r>
              <a:rPr lang="en-US" dirty="0" err="1"/>
              <a:t>Radiosity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989"/>
          <a:stretch/>
        </p:blipFill>
        <p:spPr>
          <a:xfrm>
            <a:off x="0" y="1154687"/>
            <a:ext cx="9144000" cy="5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6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604"/>
            <a:ext cx="3801445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Diffuse and Glossy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45" y="610334"/>
            <a:ext cx="5342555" cy="59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8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3314"/>
            <a:ext cx="8913813" cy="914400"/>
          </a:xfrm>
        </p:spPr>
        <p:txBody>
          <a:bodyPr/>
          <a:lstStyle/>
          <a:p>
            <a:r>
              <a:rPr lang="en-US" dirty="0"/>
              <a:t>Glossy and Curved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047"/>
            <a:ext cx="9144000" cy="54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47991-8480-46CE-A1F0-ADC05487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931"/>
            <a:ext cx="12968787" cy="7757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DA897-DCA2-48E9-86EA-BA89D463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97" y="-457200"/>
            <a:ext cx="8913813" cy="914400"/>
          </a:xfrm>
        </p:spPr>
        <p:txBody>
          <a:bodyPr/>
          <a:lstStyle/>
          <a:p>
            <a:r>
              <a:rPr lang="en-US" dirty="0"/>
              <a:t>What is Production CG?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1BBD-F683-45C9-8036-9CDFF66F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05" y="3812838"/>
            <a:ext cx="8769335" cy="2635915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In the past…it meant more realistic rendering than rasterization</a:t>
            </a:r>
          </a:p>
          <a:p>
            <a:pPr lvl="1"/>
            <a:r>
              <a:rPr lang="en-US" dirty="0"/>
              <a:t>Complex lighting effects like caustics and subsurface light transport...</a:t>
            </a:r>
          </a:p>
          <a:p>
            <a:pPr lvl="1"/>
            <a:r>
              <a:rPr lang="en-US" dirty="0"/>
              <a:t>Often, but not always, achieved by ray-tracing</a:t>
            </a:r>
          </a:p>
          <a:p>
            <a:r>
              <a:rPr lang="en-US" dirty="0"/>
              <a:t>But…this past year…technology reached</a:t>
            </a:r>
            <a:br>
              <a:rPr lang="en-US" dirty="0"/>
            </a:br>
            <a:r>
              <a:rPr lang="en-US" dirty="0"/>
              <a:t>the point where many effects regarded</a:t>
            </a:r>
            <a:br>
              <a:rPr lang="en-US" dirty="0"/>
            </a:br>
            <a:r>
              <a:rPr lang="en-US" dirty="0"/>
              <a:t>as Production CG can now be achieved in real-time.</a:t>
            </a:r>
          </a:p>
          <a:p>
            <a:r>
              <a:rPr lang="en-US" dirty="0"/>
              <a:t>This is a big deal….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E5FC8-55E4-4587-A051-D9B94C0835DB}"/>
              </a:ext>
            </a:extLst>
          </p:cNvPr>
          <p:cNvSpPr txBox="1"/>
          <p:nvPr/>
        </p:nvSpPr>
        <p:spPr>
          <a:xfrm>
            <a:off x="7411807" y="4859662"/>
            <a:ext cx="3189887" cy="7386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Can anyone name some non-rasterization rendering techniques that aren’t ray-tracing?</a:t>
            </a:r>
          </a:p>
        </p:txBody>
      </p:sp>
    </p:spTree>
    <p:extLst>
      <p:ext uri="{BB962C8B-B14F-4D97-AF65-F5344CB8AC3E}">
        <p14:creationId xmlns:p14="http://schemas.microsoft.com/office/powerpoint/2010/main" val="2903049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456"/>
            <a:ext cx="8913813" cy="914400"/>
          </a:xfrm>
        </p:spPr>
        <p:txBody>
          <a:bodyPr/>
          <a:lstStyle/>
          <a:p>
            <a:r>
              <a:rPr lang="en-US" dirty="0" err="1"/>
              <a:t>Tranlucency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69"/>
            <a:ext cx="9144000" cy="5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096"/>
            <a:ext cx="8913813" cy="914400"/>
          </a:xfrm>
        </p:spPr>
        <p:txBody>
          <a:bodyPr/>
          <a:lstStyle/>
          <a:p>
            <a:r>
              <a:rPr lang="en-US" dirty="0"/>
              <a:t>Skin and 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20" y="1600062"/>
            <a:ext cx="7454456" cy="47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1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403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Clouds and Atmospheric </a:t>
            </a:r>
            <a:r>
              <a:rPr lang="en-US" dirty="0" err="1"/>
              <a:t>Phonomena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54" y="2038256"/>
            <a:ext cx="7173471" cy="45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2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81050" y="1828800"/>
            <a:ext cx="3181350" cy="319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047" y="5168585"/>
            <a:ext cx="3492817" cy="110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753" marR="2540" indent="-553720">
              <a:lnSpc>
                <a:spcPts val="2150"/>
              </a:lnSpc>
            </a:pPr>
            <a:r>
              <a:rPr lang="en-US" dirty="0">
                <a:cs typeface="Times New Roman"/>
              </a:rPr>
              <a:t>Ray-Based Reflectance Model for Diﬀraction </a:t>
            </a:r>
            <a:r>
              <a:rPr lang="en-US" dirty="0" err="1">
                <a:cs typeface="Times New Roman"/>
              </a:rPr>
              <a:t>Cuypers</a:t>
            </a:r>
            <a:r>
              <a:rPr lang="en-US" dirty="0">
                <a:cs typeface="Times New Roman"/>
              </a:rPr>
              <a:t> et al., SIGGRAPH 2012</a:t>
            </a:r>
          </a:p>
          <a:p>
            <a:pPr marL="559753" marR="2540" indent="-553720">
              <a:lnSpc>
                <a:spcPts val="2150"/>
              </a:lnSpc>
            </a:pPr>
            <a:endParaRPr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7450" y="2235200"/>
            <a:ext cx="3771900" cy="2076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5785" y="4978085"/>
            <a:ext cx="3168333" cy="1654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2540" algn="ctr">
              <a:lnSpc>
                <a:spcPts val="2150"/>
              </a:lnSpc>
            </a:pPr>
            <a:r>
              <a:rPr lang="en-US" dirty="0">
                <a:cs typeface="Times New Roman"/>
              </a:rPr>
              <a:t>Building Volumetric Appearance Models of Fabric using Micro CT Imaging</a:t>
            </a:r>
          </a:p>
          <a:p>
            <a:pPr marL="6350" marR="2540" algn="ctr">
              <a:lnSpc>
                <a:spcPts val="2150"/>
              </a:lnSpc>
            </a:pPr>
            <a:r>
              <a:rPr lang="en-US" dirty="0">
                <a:cs typeface="Times New Roman"/>
              </a:rPr>
              <a:t>Zhao et al., SIGGRAPH 2011</a:t>
            </a:r>
          </a:p>
          <a:p>
            <a:pPr marL="6350" marR="2540" algn="ctr">
              <a:lnSpc>
                <a:spcPts val="2150"/>
              </a:lnSpc>
            </a:pPr>
            <a:endParaRPr dirty="0">
              <a:cs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Surfaces</a:t>
            </a:r>
          </a:p>
        </p:txBody>
      </p:sp>
    </p:spTree>
    <p:extLst>
      <p:ext uri="{BB962C8B-B14F-4D97-AF65-F5344CB8AC3E}">
        <p14:creationId xmlns:p14="http://schemas.microsoft.com/office/powerpoint/2010/main" val="334051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49400" y="1612900"/>
            <a:ext cx="6038850" cy="362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40751" y="5425760"/>
            <a:ext cx="5262563" cy="1225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1783" marR="2540" indent="-1555750">
              <a:lnSpc>
                <a:spcPct val="111100"/>
              </a:lnSpc>
            </a:pPr>
            <a:r>
              <a:rPr lang="en-US" dirty="0">
                <a:cs typeface="Times New Roman"/>
              </a:rPr>
              <a:t>Structure-aware Synthesis for Predictive Woven Fabric Appearance Zhao et al., SIGGRAPH 2012</a:t>
            </a:r>
          </a:p>
          <a:p>
            <a:pPr marL="1561783" marR="2540" indent="-1555750">
              <a:lnSpc>
                <a:spcPct val="111100"/>
              </a:lnSpc>
            </a:pPr>
            <a:endParaRPr dirty="0">
              <a:latin typeface="Times New Roman"/>
              <a:cs typeface="Times New Roman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37552"/>
            <a:ext cx="8913813" cy="914400"/>
          </a:xfrm>
        </p:spPr>
        <p:txBody>
          <a:bodyPr/>
          <a:lstStyle/>
          <a:p>
            <a:r>
              <a:rPr lang="en-US" dirty="0"/>
              <a:t>Modeling Surfaces</a:t>
            </a:r>
          </a:p>
        </p:txBody>
      </p:sp>
    </p:spTree>
    <p:extLst>
      <p:ext uri="{BB962C8B-B14F-4D97-AF65-F5344CB8AC3E}">
        <p14:creationId xmlns:p14="http://schemas.microsoft.com/office/powerpoint/2010/main" val="725265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304057"/>
            <a:ext cx="891381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spc="-338" dirty="0"/>
              <a:t>Global Illumination and Light Transport</a:t>
            </a:r>
            <a:endParaRPr spc="-338" dirty="0"/>
          </a:p>
        </p:txBody>
      </p:sp>
      <p:sp>
        <p:nvSpPr>
          <p:cNvPr id="4" name="object 4"/>
          <p:cNvSpPr/>
          <p:nvPr/>
        </p:nvSpPr>
        <p:spPr>
          <a:xfrm>
            <a:off x="552116" y="2077117"/>
            <a:ext cx="7816516" cy="2788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016000" y="5160211"/>
            <a:ext cx="689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Ray Lights for Rendering Scenes with Participating Media Novak et al., SIGGRAPH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4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79400"/>
            <a:ext cx="89535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46150" y="1657350"/>
            <a:ext cx="7245350" cy="406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67894"/>
            <a:ext cx="8913813" cy="948824"/>
          </a:xfrm>
        </p:spPr>
        <p:txBody>
          <a:bodyPr>
            <a:noAutofit/>
          </a:bodyPr>
          <a:lstStyle/>
          <a:p>
            <a:r>
              <a:rPr lang="en-US" sz="2400" dirty="0"/>
              <a:t>Managing Geometric Complexity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8842" y="5894565"/>
            <a:ext cx="831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PantaRay</a:t>
            </a:r>
            <a:r>
              <a:rPr lang="en-US" dirty="0"/>
              <a:t>: Fast Ray-Traced Occlusion Caching of Massive Scenes </a:t>
            </a:r>
            <a:r>
              <a:rPr lang="en-US" dirty="0" err="1"/>
              <a:t>Pantaleoni</a:t>
            </a:r>
            <a:r>
              <a:rPr lang="en-US" dirty="0"/>
              <a:t> et al., SIGGRAPH 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3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58" y="2595562"/>
            <a:ext cx="7610476" cy="3670767"/>
          </a:xfrm>
        </p:spPr>
        <p:txBody>
          <a:bodyPr>
            <a:normAutofit/>
          </a:bodyPr>
          <a:lstStyle/>
          <a:p>
            <a:r>
              <a:rPr lang="en-US" dirty="0"/>
              <a:t>Syllabus is on course website: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courses.engr.illinois.edu</a:t>
            </a:r>
            <a:r>
              <a:rPr lang="en-US" dirty="0"/>
              <a:t>/cs419/</a:t>
            </a:r>
            <a:r>
              <a:rPr lang="en-US" dirty="0" err="1"/>
              <a:t>index.html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We’ll use Piazza…hopefully a lot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9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97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</a:p>
          <a:p>
            <a:r>
              <a:rPr lang="en-US" dirty="0"/>
              <a:t>won’t be any tighter</a:t>
            </a:r>
          </a:p>
          <a:p>
            <a:r>
              <a:rPr lang="en-US" dirty="0"/>
              <a:t>Two exams (each 20% of course grade)</a:t>
            </a:r>
          </a:p>
          <a:p>
            <a:r>
              <a:rPr lang="en-US" dirty="0"/>
              <a:t>Four programming assignments (in total worth 60% of grade)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2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5CF7-D1FC-4596-9F6D-16105B1D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 Engine Demo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4A8393C2-077F-4999-899B-FBD76E23756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0734" y="2197158"/>
            <a:ext cx="7449709" cy="41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3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525" y="2595562"/>
            <a:ext cx="8713287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Required text: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70" y="2595562"/>
            <a:ext cx="2743577" cy="34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59" y="2469369"/>
            <a:ext cx="8798353" cy="40686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addition to the book, we’ll try to cover a few of the following topics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r>
              <a:rPr lang="en-US" dirty="0"/>
              <a:t>High-Dynamic Range Images</a:t>
            </a:r>
          </a:p>
          <a:p>
            <a:pPr lvl="1"/>
            <a:r>
              <a:rPr lang="en-US" dirty="0"/>
              <a:t>BRDFs and material modeling in greater detail </a:t>
            </a:r>
          </a:p>
          <a:p>
            <a:pPr lvl="1"/>
            <a:r>
              <a:rPr lang="en-US" dirty="0"/>
              <a:t>Photon Mapping</a:t>
            </a:r>
          </a:p>
          <a:p>
            <a:pPr lvl="1"/>
            <a:r>
              <a:rPr lang="en-US" dirty="0"/>
              <a:t>Irradiance Caching</a:t>
            </a:r>
          </a:p>
          <a:p>
            <a:pPr lvl="1"/>
            <a:r>
              <a:rPr lang="en-US" dirty="0"/>
              <a:t>Monte Carlo Methods</a:t>
            </a:r>
          </a:p>
          <a:p>
            <a:pPr lvl="1"/>
            <a:r>
              <a:rPr lang="en-US" dirty="0"/>
              <a:t>Geometric data structures </a:t>
            </a:r>
          </a:p>
          <a:p>
            <a:pPr lvl="1"/>
            <a:r>
              <a:rPr lang="en-US" dirty="0"/>
              <a:t>Texture synthesis</a:t>
            </a:r>
          </a:p>
          <a:p>
            <a:pPr lvl="1"/>
            <a:r>
              <a:rPr lang="en-US" dirty="0"/>
              <a:t>Image-based rendering</a:t>
            </a:r>
          </a:p>
          <a:p>
            <a:pPr lvl="1"/>
            <a:r>
              <a:rPr lang="en-US" dirty="0"/>
              <a:t>Structure from motion</a:t>
            </a:r>
          </a:p>
          <a:p>
            <a:pPr lvl="1"/>
            <a:r>
              <a:rPr lang="en-US" dirty="0"/>
              <a:t>Geometric modeling</a:t>
            </a:r>
          </a:p>
          <a:p>
            <a:pPr lvl="1"/>
            <a:r>
              <a:rPr lang="en-US" dirty="0"/>
              <a:t>Animation</a:t>
            </a:r>
          </a:p>
          <a:p>
            <a:pPr lvl="1"/>
            <a:r>
              <a:rPr lang="en-US" dirty="0"/>
              <a:t>GPU-based Ray-Tracing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6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whatever programming languages you want</a:t>
            </a:r>
          </a:p>
          <a:p>
            <a:r>
              <a:rPr lang="en-US" dirty="0"/>
              <a:t>Use whatever libraries you want</a:t>
            </a:r>
          </a:p>
          <a:p>
            <a:r>
              <a:rPr lang="en-US" dirty="0"/>
              <a:t>Help each other out on Piazza</a:t>
            </a:r>
          </a:p>
          <a:p>
            <a:r>
              <a:rPr lang="en-US" dirty="0"/>
              <a:t>You can use other people’s code</a:t>
            </a:r>
          </a:p>
          <a:p>
            <a:pPr lvl="1"/>
            <a:r>
              <a:rPr lang="en-US" dirty="0"/>
              <a:t>You have to document your use</a:t>
            </a:r>
          </a:p>
          <a:p>
            <a:pPr lvl="1"/>
            <a:r>
              <a:rPr lang="en-US" dirty="0"/>
              <a:t>Failure to do so results in a 0 on the assignment</a:t>
            </a:r>
          </a:p>
          <a:p>
            <a:r>
              <a:rPr lang="en-US" dirty="0"/>
              <a:t>Cannot turn in someone else’s rendered images</a:t>
            </a:r>
          </a:p>
          <a:p>
            <a:pPr lvl="1"/>
            <a:r>
              <a:rPr lang="en-US" dirty="0"/>
              <a:t>Generate your own scenes</a:t>
            </a:r>
          </a:p>
          <a:p>
            <a:pPr lvl="1"/>
            <a:r>
              <a:rPr lang="en-US" dirty="0"/>
              <a:t>Failure to so results in a 0 on the assignment	</a:t>
            </a:r>
          </a:p>
        </p:txBody>
      </p:sp>
    </p:spTree>
    <p:extLst>
      <p:ext uri="{BB962C8B-B14F-4D97-AF65-F5344CB8AC3E}">
        <p14:creationId xmlns:p14="http://schemas.microsoft.com/office/powerpoint/2010/main" val="166050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31" y="2595562"/>
            <a:ext cx="8715882" cy="3670767"/>
          </a:xfrm>
        </p:spPr>
        <p:txBody>
          <a:bodyPr/>
          <a:lstStyle/>
          <a:p>
            <a:r>
              <a:rPr lang="en-US" dirty="0"/>
              <a:t>Read the CS 419 Coding Standard PDF on the website</a:t>
            </a:r>
          </a:p>
          <a:p>
            <a:pPr lvl="1"/>
            <a:r>
              <a:rPr lang="en-US" dirty="0"/>
              <a:t>Available soon!</a:t>
            </a:r>
          </a:p>
          <a:p>
            <a:r>
              <a:rPr lang="en-US" dirty="0"/>
              <a:t>Late submissions lose 10% of original point value per day</a:t>
            </a:r>
          </a:p>
          <a:p>
            <a:r>
              <a:rPr lang="en-US" dirty="0"/>
              <a:t>Exceptions to the policy can be made in the case of documented illness or other exceptional circumstances. Contact the instructor via e-mail.</a:t>
            </a:r>
          </a:p>
        </p:txBody>
      </p:sp>
    </p:spTree>
    <p:extLst>
      <p:ext uri="{BB962C8B-B14F-4D97-AF65-F5344CB8AC3E}">
        <p14:creationId xmlns:p14="http://schemas.microsoft.com/office/powerpoint/2010/main" val="127708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152400"/>
            <a:ext cx="798666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Great Moments in Computer Graphics…</a:t>
            </a:r>
          </a:p>
        </p:txBody>
      </p:sp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3C25CFEA-4F2A-4DDC-9315-A0F2E900E67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1450" y="1663402"/>
            <a:ext cx="8258115" cy="46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8B60-3726-4F9B-866D-86FBAF78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another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A4662100-3512-4AC9-9916-C7720D22CF6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5834" y="2074693"/>
            <a:ext cx="7872332" cy="44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3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E777-2C5E-4998-81A2-25B82622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another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D3661153-7C6C-4EDC-AE28-70E8D2E50CD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5887" y="2160419"/>
            <a:ext cx="7465078" cy="4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36CD-6DCC-4A59-9991-DBBA0130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Goals for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5B4E-0A3F-4EB9-8422-B9418DDB7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12" y="2595562"/>
            <a:ext cx="8913812" cy="36707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will learn about the terminology and techniques you just saw</a:t>
            </a:r>
          </a:p>
          <a:p>
            <a:pPr lvl="1"/>
            <a:r>
              <a:rPr lang="en-US" dirty="0"/>
              <a:t>For example…AO…denoising…path tracing….etc.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learn how ray-tracing works by implementing a ray tracer</a:t>
            </a:r>
          </a:p>
          <a:p>
            <a:pPr lvl="1"/>
            <a:r>
              <a:rPr lang="en-US" dirty="0"/>
              <a:t>CPU-based</a:t>
            </a:r>
          </a:p>
          <a:p>
            <a:pPr lvl="1"/>
            <a:r>
              <a:rPr lang="en-US" dirty="0"/>
              <a:t>Preferably from scratch…meaning you write almost all the code yourself</a:t>
            </a:r>
          </a:p>
          <a:p>
            <a:pPr lvl="1"/>
            <a:r>
              <a:rPr lang="en-US" dirty="0"/>
              <a:t>…but I’m open to other possibilities</a:t>
            </a:r>
          </a:p>
          <a:p>
            <a:pPr lvl="1"/>
            <a:r>
              <a:rPr lang="en-US" dirty="0"/>
              <a:t>…but keep in mind that the goal is learning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finish up the semester by looking at some current stuff</a:t>
            </a:r>
          </a:p>
          <a:p>
            <a:pPr lvl="1"/>
            <a:r>
              <a:rPr lang="en-US" dirty="0"/>
              <a:t>For example….HDR…procedural generation…real-time ray-tracing</a:t>
            </a:r>
          </a:p>
        </p:txBody>
      </p:sp>
    </p:spTree>
    <p:extLst>
      <p:ext uri="{BB962C8B-B14F-4D97-AF65-F5344CB8AC3E}">
        <p14:creationId xmlns:p14="http://schemas.microsoft.com/office/powerpoint/2010/main" val="212989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1357" y="8637"/>
            <a:ext cx="7809930" cy="1145879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/>
              <a:t>What drives CG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5984" y="1303940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736600" y="2514601"/>
            <a:ext cx="719308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05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1357" y="8637"/>
            <a:ext cx="7809930" cy="1145879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/>
              <a:t>What drives CG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5984" y="1303940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Higher revenue than movies ($108B in 2017)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5" y="2290575"/>
            <a:ext cx="4178841" cy="2352745"/>
          </a:xfrm>
          <a:prstGeom prst="rect">
            <a:avLst/>
          </a:prstGeom>
        </p:spPr>
      </p:pic>
      <p:pic>
        <p:nvPicPr>
          <p:cNvPr id="3" name="Picture 2" descr="thie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10" y="4255528"/>
            <a:ext cx="4232400" cy="23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06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1357" y="8637"/>
            <a:ext cx="7809930" cy="1145879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/>
              <a:t>What drives CG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5984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5" y="3353105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80" y="3353105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36339</TotalTime>
  <Words>639</Words>
  <Application>Microsoft Office PowerPoint</Application>
  <PresentationFormat>On-screen Show (4:3)</PresentationFormat>
  <Paragraphs>137</Paragraphs>
  <Slides>34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Century Gothic</vt:lpstr>
      <vt:lpstr>Comic Sans MS</vt:lpstr>
      <vt:lpstr>Times New Roman</vt:lpstr>
      <vt:lpstr>Wingdings</vt:lpstr>
      <vt:lpstr>Wingdings 2</vt:lpstr>
      <vt:lpstr>DAK1</vt:lpstr>
      <vt:lpstr>CS 419: Production Rendering</vt:lpstr>
      <vt:lpstr>What is Production CG?</vt:lpstr>
      <vt:lpstr>Unreal Engine Demo</vt:lpstr>
      <vt:lpstr>…and another</vt:lpstr>
      <vt:lpstr>…and another</vt:lpstr>
      <vt:lpstr>Some Goals for the Course</vt:lpstr>
      <vt:lpstr>What drives CG technology</vt:lpstr>
      <vt:lpstr>What drives CG technology</vt:lpstr>
      <vt:lpstr>What drives CG technology</vt:lpstr>
      <vt:lpstr>What drives CG technology</vt:lpstr>
      <vt:lpstr>General Goals of Rendering</vt:lpstr>
      <vt:lpstr>Rendering through Lighting Simulation</vt:lpstr>
      <vt:lpstr>Rendering through Lighting Simulation</vt:lpstr>
      <vt:lpstr>Photorealistic Rendering Effects</vt:lpstr>
      <vt:lpstr>Lighting: Diffuse Reflection</vt:lpstr>
      <vt:lpstr>Lighting: Soft Shadows</vt:lpstr>
      <vt:lpstr>Radiosity</vt:lpstr>
      <vt:lpstr>Diffuse and Glossy</vt:lpstr>
      <vt:lpstr>Glossy and Curved Surfaces</vt:lpstr>
      <vt:lpstr>Tranlucency</vt:lpstr>
      <vt:lpstr>Skin and Faces</vt:lpstr>
      <vt:lpstr>Clouds and Atmospheric Phonomena</vt:lpstr>
      <vt:lpstr>Modeling Surfaces</vt:lpstr>
      <vt:lpstr>Modeling Surfaces</vt:lpstr>
      <vt:lpstr>Global Illumination and Light Transport</vt:lpstr>
      <vt:lpstr>PowerPoint Presentation</vt:lpstr>
      <vt:lpstr>Managing Geometric Complexity </vt:lpstr>
      <vt:lpstr>Some Stuff about the Class</vt:lpstr>
      <vt:lpstr>Some Stuff about the Class</vt:lpstr>
      <vt:lpstr>Some Stuff about the Class</vt:lpstr>
      <vt:lpstr>Some Stuff about the Class</vt:lpstr>
      <vt:lpstr>Some Stuff about Coding</vt:lpstr>
      <vt:lpstr>Some Stuff About Coding</vt:lpstr>
      <vt:lpstr>Great Moments in Computer Graphics…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114</cp:revision>
  <dcterms:created xsi:type="dcterms:W3CDTF">2012-04-01T22:10:48Z</dcterms:created>
  <dcterms:modified xsi:type="dcterms:W3CDTF">2018-08-27T13:49:19Z</dcterms:modified>
</cp:coreProperties>
</file>